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0180-3271-4B9B-BF2C-F09AC53A21CC}" type="datetimeFigureOut">
              <a:rPr lang="ko-KR" altLang="en-US" smtClean="0"/>
              <a:pPr/>
              <a:t>2012-08-14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FFE89-A1AB-4ADC-AF76-EF28B84239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3139880"/>
              </p:ext>
            </p:extLst>
          </p:nvPr>
        </p:nvGraphicFramePr>
        <p:xfrm>
          <a:off x="332656" y="1584059"/>
          <a:ext cx="6192687" cy="4891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864096"/>
                <a:gridCol w="3096344"/>
                <a:gridCol w="864095"/>
              </a:tblGrid>
              <a:tr h="3098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일자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지역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교통편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정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식사</a:t>
                      </a:r>
                      <a:endParaRPr lang="ko-KR" altLang="en-US" sz="1400" dirty="0"/>
                    </a:p>
                  </a:txBody>
                  <a:tcPr/>
                </a:tc>
              </a:tr>
              <a:tr h="9450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월</a:t>
                      </a:r>
                      <a:r>
                        <a:rPr lang="en-US" altLang="ko-KR" sz="1200" dirty="0" smtClean="0"/>
                        <a:t>22</a:t>
                      </a:r>
                      <a:r>
                        <a:rPr lang="ko-KR" altLang="en-US" sz="1200" dirty="0" smtClean="0"/>
                        <a:t>일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수요일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인천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연길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err="1" smtClean="0"/>
                        <a:t>이도백하</a:t>
                      </a:r>
                      <a:endParaRPr lang="en-US" altLang="ko-KR" sz="1200" dirty="0" smtClean="0"/>
                    </a:p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KE825</a:t>
                      </a:r>
                    </a:p>
                    <a:p>
                      <a:pPr algn="ctr" latinLnBrk="1"/>
                      <a:r>
                        <a:rPr lang="ko-KR" altLang="en-US" sz="1200" dirty="0" smtClean="0"/>
                        <a:t>전용차량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[09:40] </a:t>
                      </a:r>
                      <a:r>
                        <a:rPr lang="ko-KR" altLang="en-US" sz="1200" dirty="0" smtClean="0"/>
                        <a:t>인천국제공항 출발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[11:05] </a:t>
                      </a:r>
                      <a:r>
                        <a:rPr lang="ko-KR" altLang="en-US" sz="1200" dirty="0" smtClean="0"/>
                        <a:t>연길 도착 가이드 미팅 후 중식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          </a:t>
                      </a:r>
                      <a:r>
                        <a:rPr lang="ko-KR" altLang="en-US" sz="1200" dirty="0" err="1" smtClean="0"/>
                        <a:t>이도백하로</a:t>
                      </a:r>
                      <a:r>
                        <a:rPr lang="ko-KR" altLang="en-US" sz="1200" dirty="0" smtClean="0"/>
                        <a:t> 이동 호텔 투수</a:t>
                      </a:r>
                      <a:endParaRPr lang="en-US" altLang="ko-KR" sz="1200" dirty="0" smtClean="0"/>
                    </a:p>
                    <a:p>
                      <a:pPr marL="0" indent="0" latinLnBrk="1">
                        <a:buFont typeface="Arial" charset="0"/>
                        <a:buNone/>
                      </a:pPr>
                      <a:endParaRPr lang="en-US" altLang="ko-KR" sz="1200" dirty="0" smtClean="0"/>
                    </a:p>
                    <a:p>
                      <a:pPr marL="0" indent="0" latinLnBrk="1">
                        <a:buFont typeface="Arial" charset="0"/>
                        <a:buNone/>
                      </a:pPr>
                      <a:r>
                        <a:rPr lang="en-US" altLang="ko-KR" sz="1200" dirty="0" smtClean="0"/>
                        <a:t>* </a:t>
                      </a:r>
                      <a:r>
                        <a:rPr lang="ko-KR" altLang="en-US" sz="1200" dirty="0" smtClean="0"/>
                        <a:t>숙박 </a:t>
                      </a:r>
                      <a:r>
                        <a:rPr lang="en-US" altLang="ko-KR" sz="1200" dirty="0" smtClean="0"/>
                        <a:t>: </a:t>
                      </a:r>
                      <a:r>
                        <a:rPr lang="ko-KR" altLang="en-US" sz="1200" dirty="0" smtClean="0"/>
                        <a:t>호림대하 호텔 이동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중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석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ko-KR" altLang="en-US" sz="1200" dirty="0"/>
                    </a:p>
                  </a:txBody>
                  <a:tcPr/>
                </a:tc>
              </a:tr>
              <a:tr h="12858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월</a:t>
                      </a:r>
                      <a:r>
                        <a:rPr lang="en-US" altLang="ko-KR" sz="1200" dirty="0" smtClean="0"/>
                        <a:t>23</a:t>
                      </a:r>
                      <a:r>
                        <a:rPr lang="ko-KR" altLang="en-US" sz="1200" dirty="0" smtClean="0"/>
                        <a:t>일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목요일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북파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전용차량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호텔 조식 후 백두산으로 이동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백두산관광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err="1" smtClean="0"/>
                        <a:t>북파</a:t>
                      </a:r>
                      <a:endParaRPr lang="en-US" altLang="ko-KR" sz="1200" dirty="0" smtClean="0"/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* </a:t>
                      </a:r>
                      <a:r>
                        <a:rPr lang="ko-KR" altLang="en-US" sz="1200" dirty="0" smtClean="0"/>
                        <a:t>숙박 </a:t>
                      </a:r>
                      <a:r>
                        <a:rPr lang="en-US" altLang="ko-KR" sz="1200" dirty="0" smtClean="0"/>
                        <a:t>: </a:t>
                      </a:r>
                      <a:r>
                        <a:rPr lang="ko-KR" altLang="en-US" sz="1200" dirty="0" err="1" smtClean="0"/>
                        <a:t>장백산</a:t>
                      </a:r>
                      <a:r>
                        <a:rPr lang="ko-KR" altLang="en-US" sz="1200" dirty="0" smtClean="0"/>
                        <a:t> 국제호텔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조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호텔식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중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석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en-US" altLang="ko-KR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  <a:tr h="11978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월</a:t>
                      </a:r>
                      <a:r>
                        <a:rPr lang="en-US" altLang="ko-KR" sz="1200" dirty="0" smtClean="0"/>
                        <a:t>24</a:t>
                      </a:r>
                      <a:r>
                        <a:rPr lang="ko-KR" altLang="en-US" sz="1200" dirty="0" smtClean="0"/>
                        <a:t>일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금요일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서파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예정</a:t>
                      </a:r>
                      <a:r>
                        <a:rPr lang="en-US" altLang="ko-KR" sz="12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전용차량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호텔 조식 후 자유일정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err="1" smtClean="0"/>
                        <a:t>서파</a:t>
                      </a:r>
                      <a:r>
                        <a:rPr lang="en-US" altLang="ko-KR" sz="1200" dirty="0" smtClean="0"/>
                        <a:t/>
                      </a:r>
                      <a:br>
                        <a:rPr lang="en-US" altLang="ko-KR" sz="1200" dirty="0" smtClean="0"/>
                      </a:br>
                      <a:endParaRPr lang="en-US" altLang="ko-KR" sz="1200" baseline="0" dirty="0" smtClean="0"/>
                    </a:p>
                    <a:p>
                      <a:pPr latinLnBrk="1"/>
                      <a:endParaRPr lang="en-US" altLang="ko-KR" sz="1200" baseline="0" dirty="0" smtClean="0"/>
                    </a:p>
                    <a:p>
                      <a:pPr latinLnBrk="1"/>
                      <a:endParaRPr lang="en-US" altLang="ko-KR" sz="1200" baseline="0" dirty="0" smtClean="0"/>
                    </a:p>
                    <a:p>
                      <a:pPr latinLnBrk="1"/>
                      <a:endParaRPr lang="en-US" altLang="ko-KR" sz="1200" baseline="0" dirty="0" smtClean="0"/>
                    </a:p>
                    <a:p>
                      <a:pPr marL="0" indent="0" latinLnBrk="1">
                        <a:buFont typeface="Arial" charset="0"/>
                        <a:buNone/>
                      </a:pPr>
                      <a:r>
                        <a:rPr lang="en-US" altLang="ko-KR" sz="1200" dirty="0" smtClean="0"/>
                        <a:t>* </a:t>
                      </a:r>
                      <a:r>
                        <a:rPr lang="ko-KR" altLang="en-US" sz="1200" dirty="0" smtClean="0"/>
                        <a:t>숙박 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연변 </a:t>
                      </a:r>
                      <a:r>
                        <a:rPr lang="ko-KR" altLang="en-US" sz="1200" baseline="0" smtClean="0"/>
                        <a:t>대종대우 호텔</a:t>
                      </a:r>
                      <a:endParaRPr lang="ko-KR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조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호텔식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중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석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현지식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746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월</a:t>
                      </a:r>
                      <a:r>
                        <a:rPr lang="en-US" altLang="ko-KR" sz="1200" dirty="0" smtClean="0"/>
                        <a:t>25</a:t>
                      </a:r>
                      <a:r>
                        <a:rPr lang="ko-KR" altLang="en-US" sz="1200" dirty="0" smtClean="0"/>
                        <a:t>일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토요일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연길</a:t>
                      </a:r>
                      <a:endParaRPr lang="en-US" altLang="ko-KR" sz="1200" dirty="0" smtClean="0"/>
                    </a:p>
                    <a:p>
                      <a:pPr algn="ctr" latinLnBrk="1"/>
                      <a:endParaRPr lang="en-US" altLang="ko-KR" sz="1200" dirty="0" smtClean="0"/>
                    </a:p>
                    <a:p>
                      <a:pPr algn="ctr" latinLnBrk="1"/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인천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전용차량</a:t>
                      </a:r>
                      <a:endParaRPr lang="en-US" altLang="ko-KR" sz="1200" dirty="0" smtClean="0"/>
                    </a:p>
                    <a:p>
                      <a:pPr algn="ctr" latinLnBrk="1"/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/>
                        <a:t>KE826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호텔 조식 후 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연길 </a:t>
                      </a:r>
                      <a:r>
                        <a:rPr lang="ko-KR" altLang="en-US" sz="1200" dirty="0" err="1" smtClean="0"/>
                        <a:t>조양공항으로</a:t>
                      </a:r>
                      <a:r>
                        <a:rPr lang="ko-KR" altLang="en-US" sz="1200" dirty="0" smtClean="0"/>
                        <a:t> 이동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[12:05] </a:t>
                      </a:r>
                      <a:r>
                        <a:rPr lang="ko-KR" altLang="en-US" sz="1200" dirty="0" smtClean="0"/>
                        <a:t>연길 출발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[15:30] </a:t>
                      </a:r>
                      <a:r>
                        <a:rPr lang="ko-KR" altLang="en-US" sz="1200" dirty="0" smtClean="0"/>
                        <a:t>인천도착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조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err="1" smtClean="0"/>
                        <a:t>호텔식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중</a:t>
                      </a:r>
                      <a:r>
                        <a:rPr lang="en-US" altLang="ko-KR" sz="1200" dirty="0" smtClean="0"/>
                        <a:t>:</a:t>
                      </a:r>
                      <a:r>
                        <a:rPr lang="ko-KR" altLang="en-US" sz="1200" dirty="0" smtClean="0"/>
                        <a:t>기내식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80928" y="4789765"/>
            <a:ext cx="2880320" cy="461665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200" dirty="0" smtClean="0">
                <a:solidFill>
                  <a:schemeClr val="accent2"/>
                </a:solidFill>
              </a:rPr>
              <a:t>일정 없음</a:t>
            </a:r>
            <a:r>
              <a:rPr lang="en-US" altLang="ko-KR" sz="1200" dirty="0" smtClean="0">
                <a:solidFill>
                  <a:schemeClr val="accent2"/>
                </a:solidFill>
              </a:rPr>
              <a:t>,</a:t>
            </a:r>
          </a:p>
          <a:p>
            <a:pPr algn="just"/>
            <a:r>
              <a:rPr lang="en-US" altLang="ko-KR" sz="1200" dirty="0" smtClean="0">
                <a:solidFill>
                  <a:schemeClr val="accent2"/>
                </a:solidFill>
              </a:rPr>
              <a:t>- </a:t>
            </a:r>
            <a:r>
              <a:rPr lang="ko-KR" altLang="en-US" sz="1200" dirty="0" smtClean="0">
                <a:solidFill>
                  <a:schemeClr val="accent2"/>
                </a:solidFill>
              </a:rPr>
              <a:t>가이드와 조율하여 일정 진행 </a:t>
            </a:r>
            <a:r>
              <a:rPr lang="en-US" altLang="ko-KR" sz="1200" dirty="0" smtClean="0"/>
              <a:t>- </a:t>
            </a:r>
            <a:endParaRPr lang="ko-KR" alt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772816" y="827584"/>
            <a:ext cx="35283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500" b="1" dirty="0" smtClean="0"/>
              <a:t>일 정 표</a:t>
            </a:r>
            <a:endParaRPr lang="ko-KR" altLang="en-US" sz="2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4664" y="680424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* </a:t>
            </a:r>
            <a:r>
              <a:rPr lang="ko-KR" altLang="en-US" sz="1200" dirty="0" smtClean="0"/>
              <a:t>현지 일정은 현지 사정에 의해 다소 변경 될 수 있으며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* </a:t>
            </a:r>
            <a:r>
              <a:rPr lang="ko-KR" altLang="en-US" sz="1200" dirty="0" smtClean="0"/>
              <a:t>가이드와 조율하여 진행하실 수 있습니다</a:t>
            </a:r>
            <a:r>
              <a:rPr lang="en-US" altLang="ko-KR" sz="1200" dirty="0" smtClean="0"/>
              <a:t>. </a:t>
            </a:r>
          </a:p>
          <a:p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타 지역 </a:t>
            </a:r>
            <a:r>
              <a:rPr lang="ko-KR" altLang="en-US" sz="1200" dirty="0" err="1" smtClean="0"/>
              <a:t>이동시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기사 </a:t>
            </a:r>
            <a:r>
              <a:rPr lang="ko-KR" altLang="en-US" sz="1200" dirty="0" err="1" smtClean="0"/>
              <a:t>팁정도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발생할수</a:t>
            </a:r>
            <a:r>
              <a:rPr lang="ko-KR" altLang="en-US" sz="1200" dirty="0" smtClean="0"/>
              <a:t> 있습니다</a:t>
            </a:r>
            <a:r>
              <a:rPr lang="en-US" altLang="ko-KR" sz="1200" dirty="0" smtClean="0"/>
              <a:t>. </a:t>
            </a:r>
            <a:endParaRPr lang="ko-KR" alt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789312" y="3572272"/>
            <a:ext cx="2880320" cy="461665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200" kern="100" dirty="0" smtClean="0">
                <a:solidFill>
                  <a:srgbClr val="C0504D"/>
                </a:solidFill>
                <a:latin typeface="바탕"/>
                <a:ea typeface="돋움"/>
                <a:cs typeface="Shruti"/>
              </a:rPr>
              <a:t>자유일정</a:t>
            </a:r>
            <a:r>
              <a:rPr lang="en-US" altLang="ko-KR" sz="1200" kern="100" dirty="0" smtClean="0">
                <a:solidFill>
                  <a:srgbClr val="C0504D"/>
                </a:solidFill>
                <a:latin typeface="바탕"/>
                <a:ea typeface="돋움"/>
                <a:cs typeface="Shruti"/>
              </a:rPr>
              <a:t>, </a:t>
            </a:r>
            <a:r>
              <a:rPr lang="ko-KR" altLang="en-US" sz="1200" kern="100" dirty="0" err="1" smtClean="0">
                <a:solidFill>
                  <a:srgbClr val="C0504D"/>
                </a:solidFill>
                <a:latin typeface="바탕"/>
                <a:ea typeface="돋움"/>
                <a:cs typeface="Shruti"/>
              </a:rPr>
              <a:t>북파</a:t>
            </a:r>
            <a:endParaRPr lang="en-US" altLang="ko-KR" sz="1200" kern="100" dirty="0" smtClean="0">
              <a:solidFill>
                <a:srgbClr val="C0504D"/>
              </a:solidFill>
              <a:latin typeface="바탕"/>
              <a:ea typeface="돋움"/>
              <a:cs typeface="Shruti"/>
            </a:endParaRPr>
          </a:p>
          <a:p>
            <a:pPr algn="just"/>
            <a:r>
              <a:rPr lang="ko-KR" altLang="en-US" sz="1200" kern="100" dirty="0" err="1" smtClean="0">
                <a:solidFill>
                  <a:srgbClr val="C0504D"/>
                </a:solidFill>
                <a:latin typeface="바탕"/>
                <a:ea typeface="돋움"/>
                <a:cs typeface="Shruti"/>
              </a:rPr>
              <a:t>석식</a:t>
            </a:r>
            <a:r>
              <a:rPr lang="ko-KR" altLang="en-US" sz="1200" kern="100" dirty="0" smtClean="0">
                <a:solidFill>
                  <a:srgbClr val="C0504D"/>
                </a:solidFill>
                <a:latin typeface="바탕"/>
                <a:ea typeface="돋움"/>
                <a:cs typeface="Shruti"/>
              </a:rPr>
              <a:t> 후 호텔 투숙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9548</TotalTime>
  <Words>181</Words>
  <Application>Microsoft Office PowerPoint</Application>
  <PresentationFormat>화면 슬라이드 쇼(4:3)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Eins</dc:creator>
  <cp:lastModifiedBy>user_01</cp:lastModifiedBy>
  <cp:revision>46</cp:revision>
  <cp:lastPrinted>2012-02-24T05:20:08Z</cp:lastPrinted>
  <dcterms:created xsi:type="dcterms:W3CDTF">2011-01-17T07:16:05Z</dcterms:created>
  <dcterms:modified xsi:type="dcterms:W3CDTF">2012-08-14T06:24:13Z</dcterms:modified>
</cp:coreProperties>
</file>